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0" r:id="rId18"/>
    <p:sldId id="281" r:id="rId19"/>
    <p:sldId id="282" r:id="rId20"/>
    <p:sldId id="283" r:id="rId21"/>
    <p:sldId id="284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132" d="100"/>
          <a:sy n="132" d="100"/>
        </p:scale>
        <p:origin x="-32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164"/>
            <a:ext cx="9144000" cy="5317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enable a user to buy tickets to the cinema</a:t>
            </a:r>
          </a:p>
          <a:p>
            <a:r>
              <a:rPr lang="en-US" dirty="0" smtClean="0"/>
              <a:t>User is able to read comments and reviews about films, as well as post their own</a:t>
            </a:r>
          </a:p>
          <a:p>
            <a:r>
              <a:rPr lang="en-US" dirty="0" smtClean="0"/>
              <a:t>User can look up movies at a certain cinema and vice versa</a:t>
            </a:r>
          </a:p>
          <a:p>
            <a:r>
              <a:rPr lang="en-US" dirty="0" smtClean="0"/>
              <a:t>User can look up info on movies (cinemas, director, plot, cast, photos, and trailers)</a:t>
            </a:r>
          </a:p>
          <a:p>
            <a:r>
              <a:rPr lang="en-US" dirty="0" smtClean="0"/>
              <a:t>User can 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Add age profile for </a:t>
            </a:r>
            <a:r>
              <a:rPr lang="en-US" smtClean="0"/>
              <a:t>the movies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182</TotalTime>
  <Words>551</Words>
  <Application>Microsoft Macintosh PowerPoint</Application>
  <PresentationFormat>On-screen Show (4:3)</PresentationFormat>
  <Paragraphs>68</Paragraphs>
  <Slides>22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Slide 17</vt:lpstr>
      <vt:lpstr>Slide 18</vt:lpstr>
      <vt:lpstr>Slide 19</vt:lpstr>
      <vt:lpstr>Slide 20</vt:lpstr>
      <vt:lpstr>Slide 21</vt:lpstr>
      <vt:lpstr>Web Design Patterns Used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9</cp:revision>
  <dcterms:created xsi:type="dcterms:W3CDTF">2013-12-10T10:30:49Z</dcterms:created>
  <dcterms:modified xsi:type="dcterms:W3CDTF">2013-12-10T11:30:20Z</dcterms:modified>
</cp:coreProperties>
</file>